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57.png"/><Relationship Id="rId1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5591" y="5123810"/>
            <a:ext cx="6171429" cy="1655749"/>
            <a:chOff x="6125591" y="5123810"/>
            <a:chExt cx="6171429" cy="1655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591" y="5123810"/>
              <a:ext cx="6171429" cy="1655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5745" y="2711138"/>
            <a:ext cx="12146705" cy="1830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65583" y="4333925"/>
            <a:ext cx="11491445" cy="27351"/>
            <a:chOff x="3465583" y="4333925"/>
            <a:chExt cx="11491445" cy="27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583" y="4333925"/>
              <a:ext cx="11491445" cy="273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8898" y="7088136"/>
            <a:ext cx="6729553" cy="17675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5239" y="9598574"/>
            <a:ext cx="5391408" cy="5509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38637" y="2919345"/>
            <a:ext cx="5785172" cy="2111424"/>
            <a:chOff x="11738637" y="2919345"/>
            <a:chExt cx="5785172" cy="21114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8637" y="2919345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37" y="2919345"/>
            <a:ext cx="5785172" cy="132568"/>
            <a:chOff x="11738637" y="2919345"/>
            <a:chExt cx="5785172" cy="1325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37" y="2919345"/>
              <a:ext cx="5785172" cy="1325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0795" y="3780433"/>
            <a:ext cx="4760410" cy="10954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13716" y="3204154"/>
            <a:ext cx="4680570" cy="6752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38637" y="5175389"/>
            <a:ext cx="5785172" cy="2111424"/>
            <a:chOff x="11738637" y="5175389"/>
            <a:chExt cx="5785172" cy="21114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38637" y="5175389"/>
              <a:ext cx="5785172" cy="2111424"/>
              <a:chOff x="11738637" y="5175389"/>
              <a:chExt cx="5785172" cy="21114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738637" y="5175389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738637" y="5175389"/>
              <a:ext cx="5785172" cy="132568"/>
              <a:chOff x="11738637" y="5175389"/>
              <a:chExt cx="5785172" cy="13256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38637" y="5175389"/>
                <a:ext cx="5785172" cy="13256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20795" y="6036482"/>
              <a:ext cx="4760410" cy="109546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3716" y="5460192"/>
              <a:ext cx="3658195" cy="617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38637" y="7431433"/>
            <a:ext cx="5785172" cy="2111424"/>
            <a:chOff x="11738637" y="7431433"/>
            <a:chExt cx="5785172" cy="21114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8637" y="7431433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38637" y="7431433"/>
            <a:ext cx="5785172" cy="132568"/>
            <a:chOff x="11738637" y="7431433"/>
            <a:chExt cx="5785172" cy="1325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38637" y="7431433"/>
              <a:ext cx="5785172" cy="13256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0795" y="8292518"/>
            <a:ext cx="4760410" cy="109546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13716" y="7716239"/>
            <a:ext cx="3966756" cy="6171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41727" y="254423"/>
            <a:ext cx="3602260" cy="1350847"/>
            <a:chOff x="7341727" y="254423"/>
            <a:chExt cx="3602260" cy="13508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1727" y="254423"/>
              <a:ext cx="3602260" cy="1350847"/>
            </a:xfrm>
            <a:prstGeom prst="rect">
              <a:avLst/>
            </a:prstGeom>
          </p:spPr>
        </p:pic>
      </p:grpSp>
      <p:pic>
        <p:nvPicPr>
          <p:cNvPr id="3074" name="Picture 2" descr="https://lh3.googleusercontent.com/i9cZxJ1it0b7XqRt8nh1AisrQCmS2FymnQ4_gfGjAlEA_LsSbIIL8zqWLiyB8GgN3Sj6me9-copyWAEJAUlUfC0lFBS7bpTx-X4QijoG6YWvVb4v6d9R-_kqElU1Lr2lPh2uNbr_0J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180336"/>
            <a:ext cx="8077201" cy="620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ttps://lh6.googleusercontent.com/gsTou_uC_oY2vC0W4HoIuTbHaTmDMGzT-CTRP4RDVedDFnta9jQOqD4P7bFk5hN7xVLtVlGUeyk-8GPVJldZtUy4_CM7PvX3QXxQiLrsXbr-7guseiO0t1GRFLU3kVqtFcpswg0r6cU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000" y="3742333"/>
            <a:ext cx="7969097" cy="606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45515" y="54767"/>
            <a:ext cx="4394685" cy="1444753"/>
            <a:chOff x="6945515" y="54767"/>
            <a:chExt cx="4394685" cy="1444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5515" y="54767"/>
              <a:ext cx="4394685" cy="14447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6959" y="1404286"/>
            <a:ext cx="3611795" cy="4454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8637" y="2919345"/>
            <a:ext cx="5785172" cy="2111424"/>
            <a:chOff x="11738637" y="2919345"/>
            <a:chExt cx="5785172" cy="2111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8637" y="2919345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8637" y="2919345"/>
            <a:ext cx="5785172" cy="132568"/>
            <a:chOff x="11738637" y="2919345"/>
            <a:chExt cx="5785172" cy="1325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637" y="2919345"/>
              <a:ext cx="5785172" cy="132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9048" y="3778687"/>
            <a:ext cx="3884477" cy="11542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13716" y="3204154"/>
            <a:ext cx="3706868" cy="617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38637" y="5175389"/>
            <a:ext cx="5785172" cy="2111424"/>
            <a:chOff x="11738637" y="5175389"/>
            <a:chExt cx="5785172" cy="21114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8637" y="5175389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38637" y="5175389"/>
            <a:ext cx="5785172" cy="132568"/>
            <a:chOff x="11738637" y="5175389"/>
            <a:chExt cx="5785172" cy="1325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38637" y="5175389"/>
              <a:ext cx="5785172" cy="1325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13715" y="5460192"/>
            <a:ext cx="4150538" cy="6752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38637" y="7431433"/>
            <a:ext cx="5785172" cy="2111424"/>
            <a:chOff x="11738637" y="7431433"/>
            <a:chExt cx="5785172" cy="21114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8637" y="7431433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38637" y="7431433"/>
            <a:ext cx="5785172" cy="132568"/>
            <a:chOff x="11738637" y="7431433"/>
            <a:chExt cx="5785172" cy="1325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38637" y="7431433"/>
              <a:ext cx="5785172" cy="13256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19048" y="8376487"/>
            <a:ext cx="2785761" cy="81140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13716" y="7716240"/>
            <a:ext cx="3178882" cy="66975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19048" y="6043715"/>
            <a:ext cx="3800136" cy="1154257"/>
          </a:xfrm>
          <a:prstGeom prst="rect">
            <a:avLst/>
          </a:prstGeom>
        </p:spPr>
      </p:pic>
      <p:pic>
        <p:nvPicPr>
          <p:cNvPr id="1028" name="Picture 4" descr="https://lh3.googleusercontent.com/N3lckLFTfrqyYD91hsPu-wt59PQqB3Wa8SBknyJ4CtFyUoB67yLsInoS3aYCl8VOO9tSamuqRNGFVEV2JhopcqPl3PiAJnMvFo75tVYH3lrKDTwgtTEs9dwstkWgQIxNA5MO0994CHc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00" y="2958779"/>
            <a:ext cx="107442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336" y="404447"/>
            <a:ext cx="8222878" cy="11885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4603165" cy="29358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16573" y="6017506"/>
            <a:ext cx="3550892" cy="19456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336" y="404447"/>
            <a:ext cx="8405781" cy="11885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57" y="2194226"/>
            <a:ext cx="13944600" cy="77865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336" y="404447"/>
            <a:ext cx="9350341" cy="13004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26672"/>
            <a:ext cx="17226154" cy="74364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336" y="404447"/>
            <a:ext cx="9350341" cy="13004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12819"/>
            <a:ext cx="17725814" cy="76026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336" y="404447"/>
            <a:ext cx="7246294" cy="1188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3719834" cy="29358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16573" y="6017506"/>
            <a:ext cx="2191836" cy="13456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336" y="404447"/>
            <a:ext cx="8012573" cy="11885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225399"/>
            <a:ext cx="15943601" cy="74901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02781"/>
            <a:ext cx="18285714" cy="6262690"/>
            <a:chOff x="0" y="-2102781"/>
            <a:chExt cx="18285714" cy="62626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2077385"/>
              <a:ext cx="18285714" cy="6237293"/>
              <a:chOff x="0" y="-2077385"/>
              <a:chExt cx="18285714" cy="62372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2077385"/>
                <a:ext cx="18285714" cy="62372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-2102781"/>
              <a:ext cx="18285714" cy="6262690"/>
              <a:chOff x="0" y="-2102781"/>
              <a:chExt cx="18285714" cy="62626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-2102781"/>
                <a:ext cx="18285714" cy="62626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17649" y="2304439"/>
            <a:ext cx="16764271" cy="7200000"/>
            <a:chOff x="817649" y="2304439"/>
            <a:chExt cx="16764271" cy="720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649" y="2304439"/>
              <a:ext cx="16764271" cy="7200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4160" y="676192"/>
            <a:ext cx="3459520" cy="1028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5087" y="3207497"/>
            <a:ext cx="2958401" cy="685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4992" y="3879544"/>
            <a:ext cx="3525398" cy="24227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5087" y="6504773"/>
            <a:ext cx="2258993" cy="6856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4382" y="7176830"/>
            <a:ext cx="2863167" cy="18437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6858" y="3207497"/>
            <a:ext cx="2496703" cy="6856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76763" y="3879544"/>
            <a:ext cx="3067962" cy="184376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56859" y="6504773"/>
            <a:ext cx="2257466" cy="6856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13978" y="6245124"/>
            <a:ext cx="6889506" cy="115938"/>
            <a:chOff x="9913978" y="6245124"/>
            <a:chExt cx="6889506" cy="1159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3978" y="6245124"/>
              <a:ext cx="6889506" cy="11593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76763" y="7176830"/>
            <a:ext cx="1895267" cy="12647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336" y="404447"/>
            <a:ext cx="8044927" cy="1188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5512400" cy="29358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16573" y="6017506"/>
            <a:ext cx="4067541" cy="2545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336" y="404447"/>
            <a:ext cx="10117610" cy="11885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4291" y="2940997"/>
            <a:ext cx="8938699" cy="2377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32486" y="5666667"/>
            <a:ext cx="4420742" cy="4420742"/>
            <a:chOff x="6932486" y="5666667"/>
            <a:chExt cx="4420742" cy="44207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2486" y="5666667"/>
              <a:ext cx="4420742" cy="4420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000" y="0"/>
            <a:ext cx="18285714" cy="1820952"/>
            <a:chOff x="20000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0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155" y="394923"/>
            <a:ext cx="9453417" cy="1188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0614" y="2017433"/>
            <a:ext cx="13684487" cy="8171429"/>
            <a:chOff x="2300614" y="2017433"/>
            <a:chExt cx="13684487" cy="81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00614" y="2017433"/>
              <a:ext cx="8279321" cy="8166975"/>
              <a:chOff x="2300614" y="2017433"/>
              <a:chExt cx="8279321" cy="816697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00614" y="2017433"/>
                <a:ext cx="8279321" cy="81669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89862" y="2396660"/>
              <a:ext cx="5088261" cy="2022584"/>
              <a:chOff x="10889862" y="2396660"/>
              <a:chExt cx="5088261" cy="202258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89862" y="2396660"/>
                <a:ext cx="5088261" cy="20225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89862" y="4419243"/>
              <a:ext cx="5088261" cy="2092547"/>
              <a:chOff x="10889862" y="4419243"/>
              <a:chExt cx="5088261" cy="209254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89862" y="4419243"/>
                <a:ext cx="5088261" cy="209254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89862" y="6821718"/>
              <a:ext cx="5088261" cy="2003503"/>
              <a:chOff x="10889862" y="6821718"/>
              <a:chExt cx="5088261" cy="20035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89862" y="6821718"/>
                <a:ext cx="5088261" cy="20035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155" y="394924"/>
            <a:ext cx="8894802" cy="1188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80458" y="3071928"/>
            <a:ext cx="12124798" cy="5365223"/>
            <a:chOff x="3080458" y="3071928"/>
            <a:chExt cx="12124798" cy="536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0458" y="3071928"/>
              <a:ext cx="12124798" cy="536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3927067" cy="29358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15887" y="6017506"/>
            <a:ext cx="3309183" cy="19456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155" y="394924"/>
            <a:ext cx="8268835" cy="11885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2846" y="3264568"/>
            <a:ext cx="3666667" cy="4940759"/>
            <a:chOff x="1762846" y="3264568"/>
            <a:chExt cx="3666667" cy="49407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846" y="3264568"/>
              <a:ext cx="3666667" cy="49407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2846" y="3264568"/>
            <a:ext cx="3666667" cy="139683"/>
            <a:chOff x="1762846" y="3264568"/>
            <a:chExt cx="3666667" cy="1396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2846" y="3264568"/>
              <a:ext cx="3666667" cy="1396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0943" y="3729970"/>
            <a:ext cx="2519977" cy="685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09524" y="3264568"/>
            <a:ext cx="3666667" cy="4940759"/>
            <a:chOff x="7309524" y="3264568"/>
            <a:chExt cx="3666667" cy="49407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9524" y="3264568"/>
              <a:ext cx="3666667" cy="4940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09524" y="3264568"/>
            <a:ext cx="3666667" cy="139683"/>
            <a:chOff x="7309524" y="3264568"/>
            <a:chExt cx="3666667" cy="1396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9524" y="3264568"/>
              <a:ext cx="3666667" cy="1396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17460" y="3264568"/>
            <a:ext cx="3666667" cy="139683"/>
            <a:chOff x="12817460" y="3264568"/>
            <a:chExt cx="3666667" cy="1396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7460" y="3264568"/>
              <a:ext cx="3666667" cy="13968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55589" y="3729970"/>
            <a:ext cx="2735591" cy="6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86225" y="4986826"/>
            <a:ext cx="3409185" cy="133076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47617" y="3691227"/>
            <a:ext cx="2580547" cy="7502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17460" y="3264568"/>
            <a:ext cx="3666667" cy="4940759"/>
            <a:chOff x="12817460" y="3264568"/>
            <a:chExt cx="3666667" cy="4940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7460" y="3264568"/>
              <a:ext cx="3666667" cy="49407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17460" y="3264568"/>
            <a:ext cx="3666667" cy="139683"/>
            <a:chOff x="12817460" y="3264568"/>
            <a:chExt cx="3666667" cy="1396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7460" y="3264568"/>
              <a:ext cx="3666667" cy="13968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55589" y="3729970"/>
            <a:ext cx="2735591" cy="6856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72785" y="5041345"/>
            <a:ext cx="3504900" cy="2507416"/>
            <a:chOff x="1872785" y="5041345"/>
            <a:chExt cx="3504900" cy="25074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2785" y="5041345"/>
              <a:ext cx="3504900" cy="25074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95836" y="4767080"/>
            <a:ext cx="2952153" cy="2918160"/>
            <a:chOff x="7695836" y="4767080"/>
            <a:chExt cx="2952153" cy="29181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95836" y="4767080"/>
              <a:ext cx="2952153" cy="29181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49060" y="5066391"/>
            <a:ext cx="3403468" cy="2441743"/>
            <a:chOff x="12949060" y="5066391"/>
            <a:chExt cx="3403468" cy="24417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49060" y="5066391"/>
              <a:ext cx="3403468" cy="2441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820952"/>
            <a:chOff x="0" y="0"/>
            <a:chExt cx="18285714" cy="182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2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38637" y="2919345"/>
            <a:ext cx="5785172" cy="2111424"/>
            <a:chOff x="11738637" y="2919345"/>
            <a:chExt cx="5785172" cy="21114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8637" y="2919345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37" y="2919345"/>
            <a:ext cx="5785172" cy="132568"/>
            <a:chOff x="11738637" y="2919345"/>
            <a:chExt cx="5785172" cy="1325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37" y="2919345"/>
              <a:ext cx="5785172" cy="1325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13715" y="3204154"/>
            <a:ext cx="4358989" cy="11142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38637" y="5175389"/>
            <a:ext cx="5785172" cy="2111424"/>
            <a:chOff x="11738637" y="5175389"/>
            <a:chExt cx="5785172" cy="21114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8637" y="5175389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38637" y="5175389"/>
            <a:ext cx="5785172" cy="132568"/>
            <a:chOff x="11738637" y="5175389"/>
            <a:chExt cx="5785172" cy="1325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637" y="5175389"/>
              <a:ext cx="5785172" cy="132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13715" y="5460192"/>
            <a:ext cx="4696353" cy="11142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38637" y="7431433"/>
            <a:ext cx="5785172" cy="2111424"/>
            <a:chOff x="11738637" y="7431433"/>
            <a:chExt cx="5785172" cy="21114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8637" y="7431433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38637" y="7431433"/>
            <a:ext cx="5785172" cy="132568"/>
            <a:chOff x="11738637" y="7431433"/>
            <a:chExt cx="5785172" cy="1325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8637" y="7431433"/>
              <a:ext cx="5785172" cy="1325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3716" y="7716240"/>
            <a:ext cx="5133112" cy="11142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57143" y="22264"/>
            <a:ext cx="6171429" cy="1776424"/>
            <a:chOff x="6057143" y="22264"/>
            <a:chExt cx="6171429" cy="17764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22264"/>
              <a:ext cx="6171429" cy="1776424"/>
            </a:xfrm>
            <a:prstGeom prst="rect">
              <a:avLst/>
            </a:prstGeom>
          </p:spPr>
        </p:pic>
      </p:grpSp>
      <p:pic>
        <p:nvPicPr>
          <p:cNvPr id="2050" name="Picture 2" descr="https://lh6.googleusercontent.com/SMbgMhhXA2BYahVQQzIKeY2Axy4_0CfdAVGzExoIYbpKK5D7dhnP32G-7zTRxtwArPDAopigABiGcXBT3opdSZ2t2gx86N82SNLw9b2mkWhHydgwQH2LUYG0qCMlFdyU0gP8GdZD5z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24100"/>
            <a:ext cx="8686800" cy="733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3</cp:revision>
  <dcterms:created xsi:type="dcterms:W3CDTF">2021-04-21T11:24:11Z</dcterms:created>
  <dcterms:modified xsi:type="dcterms:W3CDTF">2021-04-21T07:48:21Z</dcterms:modified>
</cp:coreProperties>
</file>